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61E1-DAAC-415A-9317-493E60CD469E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FB6A-EB7D-4999-8F5D-33072E4870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638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61E1-DAAC-415A-9317-493E60CD469E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FB6A-EB7D-4999-8F5D-33072E4870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328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61E1-DAAC-415A-9317-493E60CD469E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FB6A-EB7D-4999-8F5D-33072E4870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563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61E1-DAAC-415A-9317-493E60CD469E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FB6A-EB7D-4999-8F5D-33072E4870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6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61E1-DAAC-415A-9317-493E60CD469E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FB6A-EB7D-4999-8F5D-33072E4870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223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61E1-DAAC-415A-9317-493E60CD469E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FB6A-EB7D-4999-8F5D-33072E4870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564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61E1-DAAC-415A-9317-493E60CD469E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FB6A-EB7D-4999-8F5D-33072E4870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69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61E1-DAAC-415A-9317-493E60CD469E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FB6A-EB7D-4999-8F5D-33072E4870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45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61E1-DAAC-415A-9317-493E60CD469E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FB6A-EB7D-4999-8F5D-33072E4870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290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61E1-DAAC-415A-9317-493E60CD469E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FB6A-EB7D-4999-8F5D-33072E4870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657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61E1-DAAC-415A-9317-493E60CD469E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FB6A-EB7D-4999-8F5D-33072E4870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190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361E1-DAAC-415A-9317-493E60CD469E}" type="datetimeFigureOut">
              <a:rPr lang="pl-PL" smtClean="0"/>
              <a:t>2014-10-07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FB6A-EB7D-4999-8F5D-33072E4870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306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99" y="0"/>
            <a:ext cx="9115602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			</a:t>
            </a:r>
            <a:r>
              <a:rPr lang="ru-RU" dirty="0" smtClean="0"/>
              <a:t>«</a:t>
            </a:r>
            <a:r>
              <a:rPr lang="ru-RU" dirty="0" smtClean="0"/>
              <a:t>Почути» експонат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		</a:t>
            </a:r>
            <a:r>
              <a:rPr lang="ru-RU" dirty="0" smtClean="0"/>
              <a:t>– </a:t>
            </a:r>
            <a:r>
              <a:rPr lang="ru-RU" dirty="0" smtClean="0"/>
              <a:t>глухі в музеї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/>
              <a:t>                   </a:t>
            </a:r>
            <a:r>
              <a:rPr lang="uk-UA" b="1" dirty="0" smtClean="0"/>
              <a:t>Ольгєрд Косіба</a:t>
            </a:r>
            <a:r>
              <a:rPr lang="pl-PL" b="1" dirty="0" smtClean="0"/>
              <a:t> - </a:t>
            </a:r>
            <a:r>
              <a:rPr lang="uk-UA" b="1" dirty="0"/>
              <a:t> Добрий </a:t>
            </a:r>
            <a:r>
              <a:rPr lang="uk-UA" b="1" dirty="0" smtClean="0"/>
              <a:t>день</a:t>
            </a:r>
            <a:r>
              <a:rPr lang="pl-PL" b="1" dirty="0" smtClean="0"/>
              <a:t> </a:t>
            </a:r>
            <a:r>
              <a:rPr lang="pl-PL" b="1" dirty="0" smtClean="0">
                <a:sym typeface="Wingdings" panose="05000000000000000000" pitchFamily="2" charset="2"/>
              </a:rPr>
              <a:t>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991" y="1943101"/>
            <a:ext cx="2466109" cy="36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98" y="0"/>
            <a:ext cx="9115602" cy="6858000"/>
          </a:xfrm>
          <a:prstGeom prst="rect">
            <a:avLst/>
          </a:prstGeom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932709" y="1423555"/>
            <a:ext cx="1961577" cy="1013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926" y="1122363"/>
            <a:ext cx="8894545" cy="3577946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175" y="4632326"/>
            <a:ext cx="2234045" cy="159734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299" y="4461453"/>
            <a:ext cx="1679973" cy="193908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4332" y="4461453"/>
            <a:ext cx="1259392" cy="193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1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34" y="-1"/>
            <a:ext cx="9115602" cy="6858000"/>
          </a:xfrm>
          <a:prstGeom prst="rect">
            <a:avLst/>
          </a:prstGeom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727" y="1122363"/>
            <a:ext cx="8894545" cy="272394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69" y="3846308"/>
            <a:ext cx="2925405" cy="170151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09" y="4212517"/>
            <a:ext cx="2484933" cy="151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99" y="0"/>
            <a:ext cx="9115602" cy="6858000"/>
          </a:xfrm>
          <a:prstGeom prst="rect">
            <a:avLst/>
          </a:prstGeom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727" y="1038356"/>
            <a:ext cx="8894545" cy="339156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58" y="4166960"/>
            <a:ext cx="2020632" cy="216110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74" y="4323087"/>
            <a:ext cx="4073236" cy="199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"/>
            <a:ext cx="9115602" cy="6858000"/>
          </a:xfrm>
          <a:prstGeom prst="rect">
            <a:avLst/>
          </a:prstGeom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727" y="1122363"/>
            <a:ext cx="8894545" cy="184702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013" y="2898907"/>
            <a:ext cx="4098896" cy="346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5602" cy="6858000"/>
          </a:xfrm>
          <a:prstGeom prst="rect">
            <a:avLst/>
          </a:prstGeom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47" y="1893377"/>
            <a:ext cx="6261973" cy="3036540"/>
          </a:xfrm>
          <a:prstGeom prst="rect">
            <a:avLst/>
          </a:prstGeom>
        </p:spPr>
      </p:pic>
      <p:sp>
        <p:nvSpPr>
          <p:cNvPr id="4" name="Podtytuł 2"/>
          <p:cNvSpPr txBox="1">
            <a:spLocks/>
          </p:cNvSpPr>
          <p:nvPr/>
        </p:nvSpPr>
        <p:spPr>
          <a:xfrm>
            <a:off x="1524000" y="4540827"/>
            <a:ext cx="9144000" cy="4883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 smtClean="0"/>
              <a:t>                                         </a:t>
            </a:r>
            <a:r>
              <a:rPr lang="uk-UA" b="1" dirty="0" smtClean="0"/>
              <a:t>Ольгєрд </a:t>
            </a:r>
            <a:r>
              <a:rPr lang="uk-UA" b="1" dirty="0" smtClean="0"/>
              <a:t>Косіба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166755" y="1477879"/>
            <a:ext cx="5295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4800" dirty="0" smtClean="0"/>
              <a:t>Дякую за увагу.</a:t>
            </a:r>
            <a:endParaRPr lang="pl-PL" sz="48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81" y="5029199"/>
            <a:ext cx="6416040" cy="119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14</Words>
  <Application>Microsoft Office PowerPoint</Application>
  <PresentationFormat>Panoramiczny</PresentationFormat>
  <Paragraphs>5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Motyw pakietu Office</vt:lpstr>
      <vt:lpstr>   «Почути» експонат    – глухі в музеї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«Почути» експонат  – глухі в музеї</dc:title>
  <dc:creator>admin</dc:creator>
  <cp:lastModifiedBy>admin</cp:lastModifiedBy>
  <cp:revision>10</cp:revision>
  <dcterms:created xsi:type="dcterms:W3CDTF">2014-10-07T07:07:58Z</dcterms:created>
  <dcterms:modified xsi:type="dcterms:W3CDTF">2014-10-07T08:07:40Z</dcterms:modified>
</cp:coreProperties>
</file>