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303" r:id="rId4"/>
    <p:sldId id="304" r:id="rId5"/>
    <p:sldId id="305" r:id="rId6"/>
    <p:sldId id="283" r:id="rId7"/>
    <p:sldId id="289" r:id="rId8"/>
    <p:sldId id="306" r:id="rId9"/>
    <p:sldId id="258" r:id="rId10"/>
    <p:sldId id="291" r:id="rId11"/>
    <p:sldId id="292" r:id="rId12"/>
    <p:sldId id="293" r:id="rId13"/>
    <p:sldId id="294" r:id="rId14"/>
    <p:sldId id="308" r:id="rId15"/>
    <p:sldId id="302" r:id="rId16"/>
    <p:sldId id="297" r:id="rId17"/>
    <p:sldId id="30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9" d="100"/>
          <a:sy n="69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C027-17AF-44D9-803D-EA37C24F19FE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6C15-EBC2-4E20-B2C9-E66FF861B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0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D6C15-EBC2-4E20-B2C9-E66FF861BC1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26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D6C15-EBC2-4E20-B2C9-E66FF861BC1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walewska\Desktop\2014\DZIAŁANIA\AUTYZM_karta PDF\zdjęcia do karty zwiedzania\Zdjęcie nr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6"/>
          <a:stretch/>
        </p:blipFill>
        <p:spPr bwMode="auto">
          <a:xfrm>
            <a:off x="251520" y="1541882"/>
            <a:ext cx="8712968" cy="424587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6584" y="1485246"/>
            <a:ext cx="8620868" cy="4302512"/>
          </a:xfrm>
        </p:spPr>
        <p:txBody>
          <a:bodyPr>
            <a:normAutofit fontScale="90000"/>
          </a:bodyPr>
          <a:lstStyle/>
          <a:p>
            <a:r>
              <a:rPr lang="pl-PL" sz="3900" b="1" dirty="0" smtClean="0"/>
              <a:t>Muzea </a:t>
            </a:r>
            <a:r>
              <a:rPr lang="pl-PL" sz="3900" b="1" dirty="0"/>
              <a:t>Migane – </a:t>
            </a:r>
            <a:r>
              <a:rPr lang="pl-PL" sz="3900" b="1" dirty="0" smtClean="0"/>
              <a:t/>
            </a:r>
            <a:br>
              <a:rPr lang="pl-PL" sz="3900" b="1" dirty="0" smtClean="0"/>
            </a:br>
            <a:r>
              <a:rPr lang="pl-PL" sz="3900" b="1" dirty="0" smtClean="0"/>
              <a:t>muzea </a:t>
            </a:r>
            <a:r>
              <a:rPr lang="pl-PL" sz="3900" b="1" dirty="0"/>
              <a:t>dostępne dla </a:t>
            </a:r>
            <a:r>
              <a:rPr lang="pl-PL" sz="3900" b="1" dirty="0" smtClean="0"/>
              <a:t>niesłyszących</a:t>
            </a:r>
            <a:br>
              <a:rPr lang="pl-PL" sz="3900" b="1" dirty="0" smtClean="0"/>
            </a:br>
            <a:r>
              <a:rPr lang="pl-PL" sz="3900" b="1" dirty="0" smtClean="0"/>
              <a:t/>
            </a:r>
            <a:br>
              <a:rPr lang="pl-PL" sz="3900" b="1" dirty="0" smtClean="0"/>
            </a:br>
            <a:r>
              <a:rPr lang="pl-PL" sz="3900" b="1" dirty="0" smtClean="0"/>
              <a:t/>
            </a:r>
            <a:br>
              <a:rPr lang="pl-PL" sz="3900" b="1" dirty="0" smtClean="0"/>
            </a:br>
            <a:r>
              <a:rPr lang="pl-PL" sz="3900" b="1" dirty="0" smtClean="0"/>
              <a:t/>
            </a:r>
            <a:br>
              <a:rPr lang="pl-PL" sz="3900" b="1" dirty="0" smtClean="0"/>
            </a:br>
            <a:r>
              <a:rPr lang="pl-PL" sz="3900" b="1" dirty="0" smtClean="0"/>
              <a:t/>
            </a:r>
            <a:br>
              <a:rPr lang="pl-PL" sz="3900" b="1" dirty="0" smtClean="0"/>
            </a:br>
            <a:r>
              <a:rPr lang="pl-PL" sz="3900" b="1" dirty="0"/>
              <a:t/>
            </a:r>
            <a:br>
              <a:rPr lang="pl-PL" sz="3900" b="1" dirty="0"/>
            </a:br>
            <a:r>
              <a:rPr lang="pl-PL" sz="3900" b="1" dirty="0" smtClean="0"/>
              <a:t>Muzeum Pałacu Króla Jana III w Wilanowie</a:t>
            </a:r>
            <a:endParaRPr lang="pl-PL" sz="3900" dirty="0"/>
          </a:p>
        </p:txBody>
      </p:sp>
    </p:spTree>
    <p:extLst>
      <p:ext uri="{BB962C8B-B14F-4D97-AF65-F5344CB8AC3E}">
        <p14:creationId xmlns:p14="http://schemas.microsoft.com/office/powerpoint/2010/main" val="24920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WARSZTATY PANTOMIMY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4" y="2204864"/>
            <a:ext cx="3864742" cy="266429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95" y="2276872"/>
            <a:ext cx="3875187" cy="259228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289716" y="5013176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Fot. M. Klimowicz</a:t>
            </a:r>
          </a:p>
        </p:txBody>
      </p:sp>
    </p:spTree>
    <p:extLst>
      <p:ext uri="{BB962C8B-B14F-4D97-AF65-F5344CB8AC3E}">
        <p14:creationId xmlns:p14="http://schemas.microsoft.com/office/powerpoint/2010/main" val="36231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SPACERY TEMATYCZNE PO EKSPOZYCJI STAŁAEJ </a:t>
            </a:r>
            <a:br>
              <a:rPr lang="pl-PL" b="1" dirty="0" smtClean="0"/>
            </a:br>
            <a:r>
              <a:rPr lang="pl-PL" b="1" dirty="0" smtClean="0"/>
              <a:t>I WYSTAWACH CZASOWYCH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068960" cy="30517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2118260" y="5877272"/>
            <a:ext cx="165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Fot. M. Walewska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779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IMPREZY PLENEROWE I </a:t>
            </a:r>
            <a:r>
              <a:rPr lang="pl-PL" b="1" dirty="0" smtClean="0"/>
              <a:t>TEMATYCZNE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sz="2800" dirty="0" smtClean="0"/>
              <a:t>WTKBB</a:t>
            </a:r>
          </a:p>
          <a:p>
            <a:r>
              <a:rPr lang="pl-PL" sz="2800" dirty="0"/>
              <a:t>Dzień Osób Niepełnosprawnych</a:t>
            </a:r>
            <a:endParaRPr lang="pl-PL" sz="2800" dirty="0" smtClean="0"/>
          </a:p>
          <a:p>
            <a:r>
              <a:rPr lang="pl-PL" sz="2800" dirty="0" smtClean="0"/>
              <a:t>Noc Muzeów</a:t>
            </a:r>
          </a:p>
          <a:p>
            <a:r>
              <a:rPr lang="pl-PL" sz="2800" dirty="0"/>
              <a:t>w</a:t>
            </a:r>
            <a:r>
              <a:rPr lang="pl-PL" sz="2800" dirty="0" smtClean="0"/>
              <a:t>arsztaty </a:t>
            </a:r>
            <a:r>
              <a:rPr lang="pl-PL" sz="2800" dirty="0" smtClean="0"/>
              <a:t>kaligrafii</a:t>
            </a:r>
          </a:p>
          <a:p>
            <a:r>
              <a:rPr lang="pl-PL" sz="2800" dirty="0" smtClean="0"/>
              <a:t>Powitanie jesieni </a:t>
            </a:r>
            <a:endParaRPr lang="pl-PL" sz="2800" dirty="0" smtClean="0"/>
          </a:p>
          <a:p>
            <a:r>
              <a:rPr lang="pl-PL" sz="2800" dirty="0"/>
              <a:t>s</a:t>
            </a:r>
            <a:r>
              <a:rPr lang="pl-PL" sz="2800" dirty="0" smtClean="0"/>
              <a:t>pektakle teatralne</a:t>
            </a: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952328" cy="393643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5436096" y="5829481"/>
            <a:ext cx="165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Fot. M. Walewska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16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OFERTA DLA GRUP</a:t>
            </a:r>
            <a:r>
              <a:rPr lang="pl-PL" dirty="0" smtClean="0"/>
              <a:t>:</a:t>
            </a:r>
          </a:p>
          <a:p>
            <a:r>
              <a:rPr lang="pl-PL" dirty="0" smtClean="0"/>
              <a:t>dla szkół </a:t>
            </a:r>
            <a:r>
              <a:rPr lang="pl-PL" dirty="0" smtClean="0"/>
              <a:t>podstawowych – spotkania muzealne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la szkół średnich </a:t>
            </a:r>
            <a:r>
              <a:rPr lang="pl-PL" dirty="0" smtClean="0"/>
              <a:t>– spotkania muzealne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la osób </a:t>
            </a:r>
            <a:r>
              <a:rPr lang="pl-PL" dirty="0" smtClean="0"/>
              <a:t>dorosłych – spacery tematyczne </a:t>
            </a:r>
            <a:br>
              <a:rPr lang="pl-PL" dirty="0" smtClean="0"/>
            </a:br>
            <a:r>
              <a:rPr lang="pl-PL" dirty="0" smtClean="0"/>
              <a:t>po pałacu i ogrodach</a:t>
            </a: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9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NARZĘDZIA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8" descr="etykiety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6753"/>
          <a:stretch/>
        </p:blipFill>
        <p:spPr bwMode="auto">
          <a:xfrm>
            <a:off x="539552" y="2276872"/>
            <a:ext cx="2952474" cy="369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7905" y="2564904"/>
            <a:ext cx="4824535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800" dirty="0">
                <a:latin typeface="Calibri" pitchFamily="34" charset="0"/>
              </a:rPr>
              <a:t>Etykiety wykorzystywane </a:t>
            </a:r>
            <a:r>
              <a:rPr lang="pl-PL" altLang="pl-PL" sz="2800" dirty="0" smtClean="0">
                <a:latin typeface="Calibri" pitchFamily="34" charset="0"/>
              </a:rPr>
              <a:t/>
            </a:r>
            <a:br>
              <a:rPr lang="pl-PL" altLang="pl-PL" sz="2800" dirty="0" smtClean="0">
                <a:latin typeface="Calibri" pitchFamily="34" charset="0"/>
              </a:rPr>
            </a:br>
            <a:r>
              <a:rPr lang="pl-PL" altLang="pl-PL" sz="2800" dirty="0" smtClean="0">
                <a:latin typeface="Calibri" pitchFamily="34" charset="0"/>
              </a:rPr>
              <a:t>w </a:t>
            </a:r>
            <a:r>
              <a:rPr lang="pl-PL" altLang="pl-PL" sz="2800" dirty="0">
                <a:latin typeface="Calibri" pitchFamily="34" charset="0"/>
              </a:rPr>
              <a:t>czasie zajęć </a:t>
            </a:r>
            <a:r>
              <a:rPr lang="pl-PL" altLang="pl-PL" sz="2800" dirty="0" smtClean="0">
                <a:latin typeface="Calibri" pitchFamily="34" charset="0"/>
              </a:rPr>
              <a:t>z osobami </a:t>
            </a:r>
            <a:endParaRPr lang="pl-PL" altLang="pl-PL" sz="28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l-PL" altLang="pl-PL" sz="2800" dirty="0" smtClean="0">
                <a:latin typeface="Calibri" pitchFamily="34" charset="0"/>
              </a:rPr>
              <a:t>niesłyszącymi i słabosłyszącymi.</a:t>
            </a:r>
            <a:endParaRPr lang="en-GB" alt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11224" r="13840"/>
          <a:stretch/>
        </p:blipFill>
        <p:spPr bwMode="auto">
          <a:xfrm>
            <a:off x="611560" y="2838664"/>
            <a:ext cx="3600400" cy="24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11423" r="14861" b="1364"/>
          <a:stretch/>
        </p:blipFill>
        <p:spPr bwMode="auto">
          <a:xfrm>
            <a:off x="4716016" y="2852936"/>
            <a:ext cx="3620386" cy="242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57200" y="1484784"/>
            <a:ext cx="8229600" cy="47419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b="1" dirty="0" smtClean="0"/>
              <a:t>NARZĘDZIA</a:t>
            </a:r>
          </a:p>
          <a:p>
            <a:pPr marL="0" indent="0">
              <a:buFont typeface="Arial" pitchFamily="34" charset="0"/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karty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8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INNE PROJEKTY:</a:t>
            </a:r>
            <a:br>
              <a:rPr lang="pl-PL" b="1" dirty="0" smtClean="0"/>
            </a:br>
            <a:endParaRPr lang="pl-PL" dirty="0" smtClean="0"/>
          </a:p>
          <a:p>
            <a:r>
              <a:rPr lang="pl-PL" sz="2800" b="1" dirty="0" smtClean="0"/>
              <a:t>HISTORIA W MIG </a:t>
            </a:r>
            <a:r>
              <a:rPr lang="pl-PL" sz="2800" dirty="0" smtClean="0"/>
              <a:t>– leksykon historyczny w PJM,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b="1" dirty="0" smtClean="0"/>
              <a:t>WILANOWSCY OPOWIADACZE – </a:t>
            </a:r>
            <a:r>
              <a:rPr lang="pl-PL" sz="2800" dirty="0" smtClean="0"/>
              <a:t>wolontariusze </a:t>
            </a:r>
            <a:r>
              <a:rPr lang="pl-PL" sz="2800" dirty="0"/>
              <a:t>opowiadają o wybranych dziełach w </a:t>
            </a:r>
            <a:r>
              <a:rPr lang="pl-PL" sz="2800" dirty="0" smtClean="0"/>
              <a:t>pałacu,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b="1" dirty="0" smtClean="0"/>
              <a:t>ŚLADAMI </a:t>
            </a:r>
            <a:r>
              <a:rPr lang="pl-PL" sz="2800" b="1" dirty="0"/>
              <a:t>HISTORII </a:t>
            </a:r>
            <a:r>
              <a:rPr lang="pl-PL" sz="2800" dirty="0" smtClean="0"/>
              <a:t>– warsztaty dziennikarskie dla młodzieży, projekt międzynarodowy.</a:t>
            </a:r>
            <a:br>
              <a:rPr lang="pl-PL" sz="2800" dirty="0" smtClean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91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4200" b="1" dirty="0" smtClean="0"/>
          </a:p>
          <a:p>
            <a:pPr marL="0" indent="0">
              <a:buNone/>
            </a:pPr>
            <a:endParaRPr lang="pl-PL" sz="4200" b="1" dirty="0"/>
          </a:p>
          <a:p>
            <a:pPr marL="0" indent="0">
              <a:buNone/>
            </a:pPr>
            <a:endParaRPr lang="pl-PL" sz="4200" b="1" dirty="0" smtClean="0"/>
          </a:p>
          <a:p>
            <a:pPr marL="0" indent="0">
              <a:buNone/>
            </a:pPr>
            <a:endParaRPr lang="pl-PL" sz="4200" b="1" dirty="0"/>
          </a:p>
          <a:p>
            <a:pPr marL="0" indent="0">
              <a:buNone/>
            </a:pPr>
            <a:r>
              <a:rPr lang="pl-PL" sz="4200" b="1" dirty="0" smtClean="0"/>
              <a:t>Dziękuję </a:t>
            </a:r>
            <a:r>
              <a:rPr lang="pl-PL" sz="4200" b="1" dirty="0" smtClean="0"/>
              <a:t>za uwagę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Marta </a:t>
            </a:r>
            <a:r>
              <a:rPr lang="pl-PL" dirty="0" smtClean="0"/>
              <a:t>Walewska</a:t>
            </a:r>
          </a:p>
          <a:p>
            <a:pPr marL="0" indent="0">
              <a:buNone/>
            </a:pPr>
            <a:r>
              <a:rPr lang="pl-PL" dirty="0" smtClean="0"/>
              <a:t>mwalewska@muzeum-wilanow.pl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060848"/>
            <a:ext cx="4536505" cy="340237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88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algn="ctr"/>
            <a:r>
              <a:rPr lang="pl-PL" dirty="0"/>
              <a:t>k</a:t>
            </a:r>
            <a:r>
              <a:rPr lang="pl-PL" dirty="0" smtClean="0"/>
              <a:t>asa biletowa</a:t>
            </a:r>
          </a:p>
          <a:p>
            <a:pPr algn="ctr"/>
            <a:r>
              <a:rPr lang="pl-PL" dirty="0"/>
              <a:t>i</a:t>
            </a:r>
            <a:r>
              <a:rPr lang="pl-PL" dirty="0" smtClean="0"/>
              <a:t>nformacja w pałacu</a:t>
            </a:r>
            <a:endParaRPr lang="pl-PL" dirty="0" smtClean="0"/>
          </a:p>
          <a:p>
            <a:pPr algn="ctr"/>
            <a:r>
              <a:rPr lang="pl-PL" dirty="0" smtClean="0"/>
              <a:t>książki </a:t>
            </a:r>
            <a:endParaRPr lang="pl-PL" dirty="0" smtClean="0"/>
          </a:p>
          <a:p>
            <a:pPr algn="ctr"/>
            <a:r>
              <a:rPr lang="pl-PL" dirty="0" smtClean="0"/>
              <a:t>artykuły</a:t>
            </a:r>
          </a:p>
          <a:p>
            <a:pPr algn="ctr"/>
            <a:r>
              <a:rPr lang="pl-PL" dirty="0"/>
              <a:t>multimedia</a:t>
            </a:r>
            <a:endParaRPr lang="pl-PL" dirty="0" smtClean="0"/>
          </a:p>
          <a:p>
            <a:pPr algn="ctr"/>
            <a:r>
              <a:rPr lang="pl-PL" dirty="0"/>
              <a:t>w</a:t>
            </a:r>
            <a:r>
              <a:rPr lang="pl-PL" dirty="0" smtClean="0"/>
              <a:t>arsztaty</a:t>
            </a:r>
          </a:p>
          <a:p>
            <a:pPr algn="ctr"/>
            <a:r>
              <a:rPr lang="pl-PL" dirty="0" smtClean="0"/>
              <a:t>spotkania</a:t>
            </a:r>
          </a:p>
          <a:p>
            <a:pPr algn="ctr"/>
            <a:r>
              <a:rPr lang="pl-PL" dirty="0"/>
              <a:t>l</a:t>
            </a:r>
            <a:r>
              <a:rPr lang="pl-PL" dirty="0" smtClean="0"/>
              <a:t>ekcje muzealne</a:t>
            </a:r>
          </a:p>
          <a:p>
            <a:pPr algn="ctr"/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b="1" dirty="0" smtClean="0"/>
              <a:t>BARIERA KOMUNIKACYJNA</a:t>
            </a:r>
          </a:p>
          <a:p>
            <a:pPr marL="0" indent="0" algn="ctr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62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PIERWSZE KROKI: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a</a:t>
            </a:r>
            <a:r>
              <a:rPr lang="pl-PL" dirty="0" smtClean="0"/>
              <a:t>udyt dostępności obiektu muzealnego,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audyt dostępności strony internetowej,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szkolenia pracowników i współpracowników,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ankieta (szkoły, ośrodki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60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Audyt dostępności obiektu muzealnego:</a:t>
            </a:r>
            <a:br>
              <a:rPr lang="pl-PL" b="1" dirty="0" smtClean="0"/>
            </a:br>
            <a:endParaRPr lang="pl-PL" b="1" dirty="0" smtClean="0"/>
          </a:p>
          <a:p>
            <a:pPr algn="just"/>
            <a:r>
              <a:rPr lang="pl-PL" dirty="0"/>
              <a:t>d</a:t>
            </a:r>
            <a:r>
              <a:rPr lang="pl-PL" dirty="0" smtClean="0"/>
              <a:t>okładna analiza stanu obecnego,</a:t>
            </a:r>
          </a:p>
          <a:p>
            <a:pPr marL="0" indent="0"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propozycje rozwiązań, dzięki którym obiekt będzie w pełni dostępny. 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586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Audyt dostępności strony internetowej</a:t>
            </a:r>
          </a:p>
          <a:p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okładna analiza strony wykonywana </a:t>
            </a:r>
            <a:br>
              <a:rPr lang="pl-PL" dirty="0" smtClean="0"/>
            </a:br>
            <a:r>
              <a:rPr lang="pl-PL" dirty="0" smtClean="0"/>
              <a:t>przy wsparciu osób z niepełnosprawnościami,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błędne rozwiązania na stronie a utrudnienia </a:t>
            </a:r>
            <a:br>
              <a:rPr lang="pl-PL" dirty="0" smtClean="0"/>
            </a:br>
            <a:r>
              <a:rPr lang="pl-PL" dirty="0" smtClean="0"/>
              <a:t>dla osób z niepełnosprawnościami, </a:t>
            </a:r>
          </a:p>
          <a:p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ropozycje rozwiązań.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1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7091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STRONA </a:t>
            </a:r>
            <a:r>
              <a:rPr lang="pl-PL" b="1" dirty="0" smtClean="0"/>
              <a:t>INTERNETOWA w PJM: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dirty="0" smtClean="0"/>
              <a:t>podstawowe informacje o zasadach zwiedzania (np. godziny otwarcia, ceny biletów itp.), </a:t>
            </a:r>
          </a:p>
          <a:p>
            <a:r>
              <a:rPr lang="pl-PL" dirty="0"/>
              <a:t>i</a:t>
            </a:r>
            <a:r>
              <a:rPr lang="pl-PL" dirty="0" smtClean="0"/>
              <a:t>nformacje o ofercie dla gości indywidualnych </a:t>
            </a:r>
            <a:br>
              <a:rPr lang="pl-PL" dirty="0" smtClean="0"/>
            </a:br>
            <a:r>
              <a:rPr lang="pl-PL" dirty="0" smtClean="0"/>
              <a:t>i dla grup,</a:t>
            </a:r>
          </a:p>
          <a:p>
            <a:r>
              <a:rPr lang="pl-PL" dirty="0" smtClean="0"/>
              <a:t>ważne i ciekawe artykuły,</a:t>
            </a:r>
          </a:p>
          <a:p>
            <a:r>
              <a:rPr lang="pl-PL" dirty="0"/>
              <a:t>c</a:t>
            </a:r>
            <a:r>
              <a:rPr lang="pl-PL" dirty="0" smtClean="0"/>
              <a:t>iekawostki (np. artykuł tygodnia),</a:t>
            </a:r>
          </a:p>
          <a:p>
            <a:r>
              <a:rPr lang="pl-PL" dirty="0" smtClean="0"/>
              <a:t>zaproszenia na wydarzenia tłumaczone </a:t>
            </a:r>
            <a:br>
              <a:rPr lang="pl-PL" dirty="0" smtClean="0"/>
            </a:br>
            <a:r>
              <a:rPr lang="pl-PL" dirty="0" smtClean="0"/>
              <a:t>na PJM.</a:t>
            </a:r>
          </a:p>
        </p:txBody>
      </p:sp>
    </p:spTree>
    <p:extLst>
      <p:ext uri="{BB962C8B-B14F-4D97-AF65-F5344CB8AC3E}">
        <p14:creationId xmlns:p14="http://schemas.microsoft.com/office/powerpoint/2010/main" val="6619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SZKOLENIA DLA PRACOWNIKÓW: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e</a:t>
            </a:r>
            <a:r>
              <a:rPr lang="pl-PL" dirty="0" smtClean="0"/>
              <a:t>dukatorzy,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racownicy pierwszego kontaktu </a:t>
            </a:r>
            <a:br>
              <a:rPr lang="pl-PL" dirty="0" smtClean="0"/>
            </a:br>
            <a:r>
              <a:rPr lang="pl-PL" dirty="0" smtClean="0"/>
              <a:t>(m.in. pracownicy ekspozycji, kas, ochrony)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077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Ankieta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/>
              <a:t>s</a:t>
            </a:r>
            <a:r>
              <a:rPr lang="pl-PL" dirty="0" smtClean="0"/>
              <a:t>zkoły pracujące z osobami z dziećmi </a:t>
            </a:r>
            <a:br>
              <a:rPr lang="pl-PL" dirty="0" smtClean="0"/>
            </a:br>
            <a:r>
              <a:rPr lang="pl-PL" dirty="0" smtClean="0"/>
              <a:t>i młodzieżą z niepełnosprawnością słuchu,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 ośrodki i fundacje zajmujące się osobami z niepełnosprawnością słuchu.</a:t>
            </a:r>
            <a:br>
              <a:rPr lang="pl-PL" dirty="0" smtClean="0"/>
            </a:b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84" y="1556792"/>
            <a:ext cx="8363272" cy="46805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4100" b="1" dirty="0" smtClean="0"/>
              <a:t>OFERTA EDUKACYJNO-KULTURALNA </a:t>
            </a:r>
            <a:br>
              <a:rPr lang="pl-PL" sz="4100" b="1" dirty="0" smtClean="0"/>
            </a:br>
            <a:r>
              <a:rPr lang="pl-PL" sz="4100" b="1" dirty="0" smtClean="0"/>
              <a:t>TŁUMACZONA NA PJM:</a:t>
            </a:r>
            <a:r>
              <a:rPr lang="pl-PL" sz="3800" dirty="0" smtClean="0"/>
              <a:t/>
            </a:r>
            <a:br>
              <a:rPr lang="pl-PL" sz="3800" dirty="0" smtClean="0"/>
            </a:br>
            <a:endParaRPr lang="pl-PL" sz="3800" dirty="0" smtClean="0"/>
          </a:p>
          <a:p>
            <a:r>
              <a:rPr lang="pl-PL" b="1" dirty="0" smtClean="0"/>
              <a:t>dla gości indywidualnych</a:t>
            </a:r>
            <a:r>
              <a:rPr lang="pl-PL" dirty="0" smtClean="0"/>
              <a:t>:</a:t>
            </a:r>
          </a:p>
          <a:p>
            <a:pPr lvl="0">
              <a:buFontTx/>
              <a:buChar char="-"/>
            </a:pPr>
            <a:r>
              <a:rPr lang="pl-PL" dirty="0" smtClean="0"/>
              <a:t>warsztaty pantomimy</a:t>
            </a:r>
          </a:p>
          <a:p>
            <a:pPr lvl="0">
              <a:buFontTx/>
              <a:buChar char="-"/>
            </a:pPr>
            <a:r>
              <a:rPr lang="pl-PL" dirty="0" smtClean="0"/>
              <a:t>spacery </a:t>
            </a:r>
            <a:r>
              <a:rPr lang="pl-PL" dirty="0"/>
              <a:t>tematyczne po ekspozycji stałej i czasowej </a:t>
            </a:r>
            <a:endParaRPr lang="pl-PL" dirty="0" smtClean="0"/>
          </a:p>
          <a:p>
            <a:pPr lvl="0">
              <a:buFontTx/>
              <a:buChar char="-"/>
            </a:pPr>
            <a:r>
              <a:rPr lang="pl-PL" dirty="0" smtClean="0"/>
              <a:t>imprezy plenerowe i cykliczne</a:t>
            </a:r>
            <a:endParaRPr lang="pl-PL" dirty="0"/>
          </a:p>
          <a:p>
            <a:endParaRPr lang="pl-PL" dirty="0" smtClean="0"/>
          </a:p>
          <a:p>
            <a:r>
              <a:rPr lang="pl-PL" b="1" dirty="0" smtClean="0"/>
              <a:t>dla grup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grup szkolnych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pacery </a:t>
            </a:r>
            <a:r>
              <a:rPr lang="pl-PL" dirty="0" smtClean="0"/>
              <a:t>tematyczne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1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73</Words>
  <Application>Microsoft Office PowerPoint</Application>
  <PresentationFormat>Pokaz na ekranie (4:3)</PresentationFormat>
  <Paragraphs>97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Muzea Migane –  muzea dostępne dla niesłyszących      Muzeum Pałacu Króla Jana III w Wilanowie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Walewska</dc:creator>
  <cp:lastModifiedBy>Marta Walewska</cp:lastModifiedBy>
  <cp:revision>147</cp:revision>
  <dcterms:created xsi:type="dcterms:W3CDTF">2014-09-03T23:31:31Z</dcterms:created>
  <dcterms:modified xsi:type="dcterms:W3CDTF">2014-09-07T21:33:59Z</dcterms:modified>
</cp:coreProperties>
</file>